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82" r:id="rId4"/>
    <p:sldId id="284" r:id="rId5"/>
    <p:sldId id="279" r:id="rId6"/>
    <p:sldId id="285" r:id="rId7"/>
    <p:sldId id="283" r:id="rId8"/>
    <p:sldId id="287" r:id="rId9"/>
    <p:sldId id="286" r:id="rId10"/>
    <p:sldId id="288" r:id="rId11"/>
    <p:sldId id="289" r:id="rId12"/>
    <p:sldId id="290" r:id="rId13"/>
    <p:sldId id="258" r:id="rId14"/>
    <p:sldId id="259" r:id="rId15"/>
    <p:sldId id="260" r:id="rId16"/>
    <p:sldId id="261" r:id="rId17"/>
    <p:sldId id="291" r:id="rId18"/>
    <p:sldId id="292" r:id="rId19"/>
    <p:sldId id="293" r:id="rId20"/>
    <p:sldId id="294" r:id="rId21"/>
    <p:sldId id="262" r:id="rId22"/>
    <p:sldId id="265" r:id="rId23"/>
    <p:sldId id="296" r:id="rId24"/>
    <p:sldId id="264" r:id="rId25"/>
    <p:sldId id="263" r:id="rId26"/>
    <p:sldId id="266" r:id="rId27"/>
    <p:sldId id="272" r:id="rId28"/>
    <p:sldId id="273" r:id="rId29"/>
    <p:sldId id="274" r:id="rId30"/>
    <p:sldId id="267" r:id="rId31"/>
    <p:sldId id="269" r:id="rId32"/>
    <p:sldId id="270" r:id="rId33"/>
    <p:sldId id="271" r:id="rId34"/>
    <p:sldId id="257" r:id="rId35"/>
    <p:sldId id="256" r:id="rId36"/>
    <p:sldId id="268" r:id="rId37"/>
    <p:sldId id="275" r:id="rId38"/>
    <p:sldId id="276" r:id="rId39"/>
    <p:sldId id="277" r:id="rId40"/>
    <p:sldId id="27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6A8A-E148-43D5-BF3E-88CA743E1A7C}" type="datetimeFigureOut">
              <a:rPr lang="en-US" smtClean="0"/>
              <a:pPr/>
              <a:t>5/7/2007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08F3-8924-42BD-950D-D7ECC402B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6A8A-E148-43D5-BF3E-88CA743E1A7C}" type="datetimeFigureOut">
              <a:rPr lang="en-US" smtClean="0"/>
              <a:pPr/>
              <a:t>5/7/2007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08F3-8924-42BD-950D-D7ECC402B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6A8A-E148-43D5-BF3E-88CA743E1A7C}" type="datetimeFigureOut">
              <a:rPr lang="en-US" smtClean="0"/>
              <a:pPr/>
              <a:t>5/7/2007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08F3-8924-42BD-950D-D7ECC402B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6A8A-E148-43D5-BF3E-88CA743E1A7C}" type="datetimeFigureOut">
              <a:rPr lang="en-US" smtClean="0"/>
              <a:pPr/>
              <a:t>5/7/2007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08F3-8924-42BD-950D-D7ECC402B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6A8A-E148-43D5-BF3E-88CA743E1A7C}" type="datetimeFigureOut">
              <a:rPr lang="en-US" smtClean="0"/>
              <a:pPr/>
              <a:t>5/7/2007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08F3-8924-42BD-950D-D7ECC402B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6A8A-E148-43D5-BF3E-88CA743E1A7C}" type="datetimeFigureOut">
              <a:rPr lang="en-US" smtClean="0"/>
              <a:pPr/>
              <a:t>5/7/2007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08F3-8924-42BD-950D-D7ECC402B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6A8A-E148-43D5-BF3E-88CA743E1A7C}" type="datetimeFigureOut">
              <a:rPr lang="en-US" smtClean="0"/>
              <a:pPr/>
              <a:t>5/7/2007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08F3-8924-42BD-950D-D7ECC402B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6A8A-E148-43D5-BF3E-88CA743E1A7C}" type="datetimeFigureOut">
              <a:rPr lang="en-US" smtClean="0"/>
              <a:pPr/>
              <a:t>5/7/2007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08F3-8924-42BD-950D-D7ECC402B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6A8A-E148-43D5-BF3E-88CA743E1A7C}" type="datetimeFigureOut">
              <a:rPr lang="en-US" smtClean="0"/>
              <a:pPr/>
              <a:t>5/7/2007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08F3-8924-42BD-950D-D7ECC402B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6A8A-E148-43D5-BF3E-88CA743E1A7C}" type="datetimeFigureOut">
              <a:rPr lang="en-US" smtClean="0"/>
              <a:pPr/>
              <a:t>5/7/2007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08F3-8924-42BD-950D-D7ECC402B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6A8A-E148-43D5-BF3E-88CA743E1A7C}" type="datetimeFigureOut">
              <a:rPr lang="en-US" smtClean="0"/>
              <a:pPr/>
              <a:t>5/7/2007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08F3-8924-42BD-950D-D7ECC402B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26A8A-E148-43D5-BF3E-88CA743E1A7C}" type="datetimeFigureOut">
              <a:rPr lang="en-US" smtClean="0"/>
              <a:pPr/>
              <a:t>5/7/2007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F08F3-8924-42BD-950D-D7ECC402B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p Suey - (Edward Hopper - 192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61" y="0"/>
            <a:ext cx="82802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om in New York - (Edward Hopper - No dates listed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67" y="0"/>
            <a:ext cx="76768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use by the Railroad - (Edward Hopper - No dates listed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8" y="0"/>
            <a:ext cx="83909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ght Hawks - (Edward Hopper - No dates listed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203" y="914400"/>
            <a:ext cx="9189203" cy="50045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79104"/>
            <a:ext cx="4756679" cy="3702496"/>
          </a:xfrm>
          <a:prstGeom prst="rect">
            <a:avLst/>
          </a:prstGeom>
        </p:spPr>
      </p:pic>
      <p:pic>
        <p:nvPicPr>
          <p:cNvPr id="4" name="Picture 3" descr="ben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78280"/>
            <a:ext cx="4343400" cy="38501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nton2_full jazz roo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75686"/>
            <a:ext cx="4343400" cy="4234513"/>
          </a:xfrm>
          <a:prstGeom prst="rect">
            <a:avLst/>
          </a:prstGeom>
        </p:spPr>
      </p:pic>
      <p:pic>
        <p:nvPicPr>
          <p:cNvPr id="4" name="Picture 3" descr="People-of-Chilmark-Benton-1920-l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212" y="1371600"/>
            <a:ext cx="4743788" cy="40085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sephone Benton 1939 422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816" y="0"/>
            <a:ext cx="53863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umanbentonpain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nchos Church, No. II, NM, 1929 O'Kee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350"/>
            <a:ext cx="91440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eeffe-Pattern_of_Leaves 19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19" y="0"/>
            <a:ext cx="56137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mer Days 1936 O'Kee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017" y="0"/>
            <a:ext cx="56039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omata - (Edward Hopper - 19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0"/>
            <a:ext cx="8640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 Iris 1924 O'Kee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9" y="0"/>
            <a:ext cx="48434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y in the lif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470"/>
            <a:ext cx="4114800" cy="5251622"/>
          </a:xfrm>
          <a:prstGeom prst="rect">
            <a:avLst/>
          </a:prstGeom>
        </p:spPr>
      </p:pic>
      <p:pic>
        <p:nvPicPr>
          <p:cNvPr id="3" name="Picture 2" descr="Norman%20Rockwell%2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33" y="838200"/>
            <a:ext cx="499226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ckwellxl after the pr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930" y="0"/>
            <a:ext cx="62901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coming_Mar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098" y="0"/>
            <a:ext cx="62138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man_Rockwell_Self-portra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477" y="0"/>
            <a:ext cx="59990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man%20Rockwell,%20the%20Problem%20we%20all%20live%20wi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080"/>
            <a:ext cx="9144000" cy="55778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ckwell gi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29" y="0"/>
            <a:ext cx="616674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spmas, M. Egiap Nospmas, M. - (Charles Demuth - 19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611" y="1"/>
            <a:ext cx="58127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032787A fag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53"/>
            <a:ext cx="9144000" cy="596729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johnson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948" y="0"/>
            <a:ext cx="54041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olina Morning - (Edward Hopper - No dates listed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0"/>
            <a:ext cx="84666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thk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647" y="0"/>
            <a:ext cx="55187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thko-no-2-19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62" y="0"/>
            <a:ext cx="6456275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_Rauschenberg%27s_untitled_%27combine%27%2C_19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120" y="1"/>
            <a:ext cx="39017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1998_329_l(1) white f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6345"/>
            <a:ext cx="9158110" cy="593445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pollock)-the-k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"/>
            <a:ext cx="9165364" cy="653796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(pollock)-lavender-m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"/>
            <a:ext cx="9144000" cy="669036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lack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5" y="0"/>
            <a:ext cx="8900765" cy="681089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 soup ca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667" y="0"/>
            <a:ext cx="49146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y%20Warhol,%20%20Marily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645" y="0"/>
            <a:ext cx="682470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v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660"/>
            <a:ext cx="9144000" cy="46106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tel Room - (Edward Hopper - 193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32" y="0"/>
            <a:ext cx="75259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hol self portra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950" y="0"/>
            <a:ext cx="67781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ven AM - (Edward Hopper - No dates listed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46" y="0"/>
            <a:ext cx="69635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ning in a City - (Edward Hopper - No dates listed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35"/>
            <a:ext cx="9144000" cy="67551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cursions into Philisofy - (Edward Hopper - No dates listed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676"/>
            <a:ext cx="9062156" cy="66129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York Movie - (Edward Hopper - No dates listed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57" y="0"/>
            <a:ext cx="83506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ght Windows - (Edward Hopper - No dates listed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03" y="1"/>
            <a:ext cx="8054997" cy="68769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On-screen Show (4:3)</PresentationFormat>
  <Paragraphs>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Anthony Anadio</dc:creator>
  <cp:lastModifiedBy>Anthony Anadio</cp:lastModifiedBy>
  <cp:revision>9</cp:revision>
  <dcterms:created xsi:type="dcterms:W3CDTF">2007-05-06T21:07:25Z</dcterms:created>
  <dcterms:modified xsi:type="dcterms:W3CDTF">2007-05-07T20:25:11Z</dcterms:modified>
</cp:coreProperties>
</file>